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61" r:id="rId5"/>
    <p:sldId id="262" r:id="rId6"/>
    <p:sldId id="258" r:id="rId7"/>
    <p:sldId id="263" r:id="rId8"/>
    <p:sldId id="260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tomeeting.com/" TargetMode="Externa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699000"/>
            <a:ext cx="9448800" cy="1825096"/>
          </a:xfrm>
        </p:spPr>
        <p:txBody>
          <a:bodyPr/>
          <a:lstStyle/>
          <a:p>
            <a:r>
              <a:rPr lang="en-US" dirty="0" smtClean="0"/>
              <a:t>Go to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</a:t>
            </a:r>
            <a:r>
              <a:rPr lang="en-US" dirty="0" err="1" smtClean="0"/>
              <a:t>Ananta</a:t>
            </a:r>
            <a:r>
              <a:rPr lang="en-US" dirty="0" smtClean="0"/>
              <a:t>, </a:t>
            </a:r>
            <a:r>
              <a:rPr lang="en-US" dirty="0" err="1" smtClean="0"/>
              <a:t>Shahzar</a:t>
            </a:r>
            <a:r>
              <a:rPr lang="en-US" dirty="0" smtClean="0"/>
              <a:t>, Ralph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245" y="146050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0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GTM?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GoToMeeting is a web-hosted service created and marketed by the </a:t>
            </a:r>
            <a:r>
              <a:rPr lang="en-US" b="1" dirty="0" smtClean="0"/>
              <a:t>online services division </a:t>
            </a:r>
            <a:r>
              <a:rPr lang="en-US" b="1" dirty="0"/>
              <a:t>of Citrix Systems. It is an </a:t>
            </a:r>
            <a:r>
              <a:rPr lang="en-US" b="1" dirty="0" smtClean="0"/>
              <a:t>online </a:t>
            </a:r>
            <a:r>
              <a:rPr lang="en-US" b="1" dirty="0"/>
              <a:t>meeting, desktop </a:t>
            </a:r>
            <a:r>
              <a:rPr lang="en-US" b="1" dirty="0" smtClean="0"/>
              <a:t>sharing</a:t>
            </a:r>
            <a:r>
              <a:rPr lang="en-US" b="1" dirty="0"/>
              <a:t>,</a:t>
            </a:r>
            <a:r>
              <a:rPr lang="en-US" b="1" dirty="0" smtClean="0"/>
              <a:t> </a:t>
            </a:r>
            <a:r>
              <a:rPr lang="en-US" b="1" dirty="0"/>
              <a:t>and video </a:t>
            </a:r>
            <a:r>
              <a:rPr lang="en-US" b="1" dirty="0" smtClean="0"/>
              <a:t>conferencing</a:t>
            </a:r>
            <a:r>
              <a:rPr lang="en-US" b="1" dirty="0"/>
              <a:t> </a:t>
            </a:r>
            <a:r>
              <a:rPr lang="en-US" b="1" dirty="0" smtClean="0"/>
              <a:t>software </a:t>
            </a:r>
            <a:r>
              <a:rPr lang="en-US" b="1" dirty="0"/>
              <a:t>that enables the user to meet with other computer users, customers, clients or colleagues via the Internet in real </a:t>
            </a:r>
            <a:r>
              <a:rPr lang="en-US" b="1" dirty="0" smtClean="0"/>
              <a:t>time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3656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65610" y="608256"/>
            <a:ext cx="8610600" cy="1293028"/>
          </a:xfrm>
        </p:spPr>
        <p:txBody>
          <a:bodyPr/>
          <a:lstStyle/>
          <a:p>
            <a:r>
              <a:rPr lang="en-US" dirty="0" smtClean="0"/>
              <a:t>Why GTM?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Integrated phone and VoIP</a:t>
            </a:r>
          </a:p>
          <a:p>
            <a:r>
              <a:rPr lang="en-US" dirty="0" smtClean="0"/>
              <a:t>Video </a:t>
            </a:r>
            <a:r>
              <a:rPr lang="en-US" dirty="0"/>
              <a:t>quality</a:t>
            </a:r>
          </a:p>
          <a:p>
            <a:r>
              <a:rPr lang="en-US" dirty="0"/>
              <a:t> Video format</a:t>
            </a:r>
          </a:p>
          <a:p>
            <a:r>
              <a:rPr lang="en-US" dirty="0"/>
              <a:t>Audio controls</a:t>
            </a:r>
          </a:p>
          <a:p>
            <a:r>
              <a:rPr lang="en-US" dirty="0"/>
              <a:t>Save the chat </a:t>
            </a:r>
            <a:r>
              <a:rPr lang="en-US" dirty="0" smtClean="0"/>
              <a:t>log</a:t>
            </a:r>
          </a:p>
          <a:p>
            <a:r>
              <a:rPr lang="en-US" dirty="0" smtClean="0"/>
              <a:t>Screen share</a:t>
            </a:r>
          </a:p>
          <a:p>
            <a:r>
              <a:rPr lang="en-US" dirty="0" smtClean="0"/>
              <a:t>Encryption</a:t>
            </a:r>
            <a:endParaRPr lang="en-US" dirty="0"/>
          </a:p>
          <a:p>
            <a:r>
              <a:rPr lang="en-US" dirty="0" smtClean="0"/>
              <a:t>Multiple access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452" y="2917489"/>
            <a:ext cx="5447039" cy="25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52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get </a:t>
            </a:r>
            <a:r>
              <a:rPr lang="en-US" dirty="0" err="1" smtClean="0"/>
              <a:t>gtm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923" y="2819033"/>
            <a:ext cx="4090389" cy="2732684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www.gotomeeting.com</a:t>
            </a:r>
            <a:endParaRPr lang="en-US" dirty="0" smtClean="0"/>
          </a:p>
          <a:p>
            <a:r>
              <a:rPr lang="en-US" dirty="0" smtClean="0"/>
              <a:t>Sign Up with name and email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57" y="1825579"/>
            <a:ext cx="6813138" cy="448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72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109" y="538742"/>
            <a:ext cx="8610600" cy="1293028"/>
          </a:xfrm>
        </p:spPr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Internet connection and device</a:t>
            </a:r>
          </a:p>
          <a:p>
            <a:r>
              <a:rPr lang="en-US" dirty="0" smtClean="0"/>
              <a:t>Input and output for audio and video</a:t>
            </a:r>
          </a:p>
          <a:p>
            <a:r>
              <a:rPr lang="en-US" dirty="0" smtClean="0"/>
              <a:t>Set up takes 5 minutes</a:t>
            </a:r>
          </a:p>
          <a:p>
            <a:r>
              <a:rPr lang="en-US" dirty="0" smtClean="0"/>
              <a:t>5 minutes to learn how to use</a:t>
            </a:r>
          </a:p>
          <a:p>
            <a:r>
              <a:rPr lang="en-US" dirty="0" smtClean="0"/>
              <a:t>Same on PC and MAC</a:t>
            </a:r>
          </a:p>
          <a:p>
            <a:r>
              <a:rPr lang="en-US" dirty="0" smtClean="0"/>
              <a:t>Difference in GUI when used on phone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114" y="1438702"/>
            <a:ext cx="25400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16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28185" y="901532"/>
            <a:ext cx="8610600" cy="1293028"/>
          </a:xfrm>
        </p:spPr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Scheduling</a:t>
            </a:r>
          </a:p>
          <a:p>
            <a:pPr fontAlgn="base"/>
            <a:r>
              <a:rPr lang="en-US" b="1" dirty="0"/>
              <a:t>Lower Costs</a:t>
            </a:r>
          </a:p>
          <a:p>
            <a:pPr fontAlgn="base"/>
            <a:r>
              <a:rPr lang="en-US" dirty="0" smtClean="0"/>
              <a:t>Easy to set up</a:t>
            </a:r>
          </a:p>
          <a:p>
            <a:r>
              <a:rPr lang="en-US" dirty="0"/>
              <a:t>Able to conference with multiple people </a:t>
            </a:r>
          </a:p>
          <a:p>
            <a:r>
              <a:rPr lang="en-US" dirty="0"/>
              <a:t>As long as 8 hours</a:t>
            </a:r>
          </a:p>
          <a:p>
            <a:r>
              <a:rPr lang="en-US" dirty="0"/>
              <a:t>Options, adding password</a:t>
            </a:r>
          </a:p>
          <a:p>
            <a:r>
              <a:rPr lang="en-US" dirty="0"/>
              <a:t>Can share screen, video, or voice call</a:t>
            </a:r>
          </a:p>
          <a:p>
            <a:r>
              <a:rPr lang="en-US" dirty="0"/>
              <a:t>Schedule meeting times with built in agenda</a:t>
            </a:r>
          </a:p>
          <a:p>
            <a:r>
              <a:rPr lang="en-US" dirty="0"/>
              <a:t>30 day trial</a:t>
            </a:r>
          </a:p>
          <a:p>
            <a:pPr marL="0" indent="0" fontAlgn="base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114" y="2484911"/>
            <a:ext cx="3748644" cy="28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72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954" y="705589"/>
            <a:ext cx="8610600" cy="1293028"/>
          </a:xfrm>
        </p:spPr>
        <p:txBody>
          <a:bodyPr/>
          <a:lstStyle/>
          <a:p>
            <a:r>
              <a:rPr lang="en-US" dirty="0" smtClean="0"/>
              <a:t>Business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users</a:t>
            </a:r>
          </a:p>
          <a:p>
            <a:r>
              <a:rPr lang="en-US" dirty="0" smtClean="0"/>
              <a:t>Teachers</a:t>
            </a:r>
          </a:p>
          <a:p>
            <a:r>
              <a:rPr lang="en-US" dirty="0" smtClean="0"/>
              <a:t>Presentations</a:t>
            </a:r>
          </a:p>
          <a:p>
            <a:r>
              <a:rPr lang="en-US" dirty="0" smtClean="0"/>
              <a:t>Be there with out being there</a:t>
            </a:r>
          </a:p>
          <a:p>
            <a:r>
              <a:rPr lang="en-US" dirty="0" smtClean="0"/>
              <a:t>Demo</a:t>
            </a:r>
          </a:p>
          <a:p>
            <a:r>
              <a:rPr lang="en-US" dirty="0" smtClean="0"/>
              <a:t>Virtual meetings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567" y="2586446"/>
            <a:ext cx="4259111" cy="260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25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0"/>
            <a:ext cx="8084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16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and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5 minutes to get used to</a:t>
            </a:r>
          </a:p>
          <a:p>
            <a:r>
              <a:rPr lang="en-US" dirty="0" smtClean="0"/>
              <a:t>Not user friendly </a:t>
            </a:r>
          </a:p>
          <a:p>
            <a:r>
              <a:rPr lang="en-US" dirty="0" smtClean="0"/>
              <a:t>Not 100% free</a:t>
            </a:r>
          </a:p>
          <a:p>
            <a:endParaRPr lang="en-US" dirty="0" smtClean="0"/>
          </a:p>
          <a:p>
            <a:r>
              <a:rPr lang="en-US" dirty="0" smtClean="0"/>
              <a:t>After the trial cost 24$ per month/up to 5 people</a:t>
            </a:r>
          </a:p>
          <a:p>
            <a:r>
              <a:rPr lang="en-US" dirty="0" smtClean="0"/>
              <a:t>39$ PRO plan/Small to Medium/up to 25 people</a:t>
            </a:r>
          </a:p>
          <a:p>
            <a:r>
              <a:rPr lang="en-US" dirty="0" smtClean="0"/>
              <a:t>49$ PLUS plan/Large companies/up to 100 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277519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130</TotalTime>
  <Words>173</Words>
  <Application>Microsoft Macintosh PowerPoint</Application>
  <PresentationFormat>Widescreen</PresentationFormat>
  <Paragraphs>50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Century Gothic</vt:lpstr>
      <vt:lpstr>Arial</vt:lpstr>
      <vt:lpstr>Vapor Trail</vt:lpstr>
      <vt:lpstr>Go to meeting</vt:lpstr>
      <vt:lpstr>What is GTM?</vt:lpstr>
      <vt:lpstr>Why GTM?</vt:lpstr>
      <vt:lpstr>How to get gtm</vt:lpstr>
      <vt:lpstr>Requirements</vt:lpstr>
      <vt:lpstr>Benefits</vt:lpstr>
      <vt:lpstr>Business use</vt:lpstr>
      <vt:lpstr>PowerPoint Presentation</vt:lpstr>
      <vt:lpstr>Issues and challenges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 to meeting</dc:title>
  <dc:creator>Ralph Recinto</dc:creator>
  <cp:lastModifiedBy>Ralph Recinto</cp:lastModifiedBy>
  <cp:revision>9</cp:revision>
  <dcterms:created xsi:type="dcterms:W3CDTF">2015-11-17T18:25:11Z</dcterms:created>
  <dcterms:modified xsi:type="dcterms:W3CDTF">2015-11-17T20:35:52Z</dcterms:modified>
</cp:coreProperties>
</file>